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4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38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2" r:id="rId58"/>
    <p:sldId id="10473" r:id="rId59"/>
    <p:sldId id="10474" r:id="rId60"/>
    <p:sldId id="10475" r:id="rId61"/>
    <p:sldId id="10476" r:id="rId62"/>
    <p:sldId id="10477" r:id="rId63"/>
    <p:sldId id="10478" r:id="rId64"/>
    <p:sldId id="10479" r:id="rId65"/>
    <p:sldId id="10480" r:id="rId66"/>
    <p:sldId id="10481" r:id="rId67"/>
    <p:sldId id="10482" r:id="rId68"/>
    <p:sldId id="10471" r:id="rId69"/>
    <p:sldId id="10463" r:id="rId70"/>
    <p:sldId id="10470" r:id="rId71"/>
    <p:sldId id="822" r:id="rId72"/>
    <p:sldId id="1046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38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70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 autoAdjust="0"/>
    <p:restoredTop sz="88597" autoAdjust="0"/>
  </p:normalViewPr>
  <p:slideViewPr>
    <p:cSldViewPr snapToGrid="0">
      <p:cViewPr varScale="1">
        <p:scale>
          <a:sx n="84" d="100"/>
          <a:sy n="84" d="100"/>
        </p:scale>
        <p:origin x="6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AC29D422-D116-4E87-A202-8454CE527D7D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2:14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03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2:14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2:14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2:16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1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r/install-pretrained-models-sql-server" TargetMode="External"/><Relationship Id="rId18" Type="http://schemas.openxmlformats.org/officeDocument/2006/relationships/hyperlink" Target="https://aka.ms/AA3dz6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aischool.microsoft.com/learning-paths" TargetMode="External"/><Relationship Id="rId17" Type="http://schemas.openxmlformats.org/officeDocument/2006/relationships/hyperlink" Target="https://docs.microsoft.com/sql/advanced-analytics/r/how-to-create-a-resource-pool-for-r?view=sql-server-2017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docs.microsoft.com/machine-learning-server/python-reference/microsoftml/rx-logistic-regre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visualstudio.microsoft.com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://aka.ms/mlsqldev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9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736F320-CE63-43A4-9BBE-000C7DF636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F144116-4B04-468A-9D99-8EA8B94BD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 lvl="0"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52122-4EE2-469D-9596-FD4166AD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" y="0"/>
            <a:ext cx="12183035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D06299-084A-4495-8B28-84ECA85F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34BBB-2BFE-4691-90D2-E181C01C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3B2CD-87CA-47CB-A78F-57F05739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AAE6C-5D8E-474F-A0C4-0D1569D1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77A59B-FECF-4002-AF32-4D76D8DC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85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782</Words>
  <Application>Microsoft Office PowerPoint</Application>
  <PresentationFormat>Widescreen</PresentationFormat>
  <Paragraphs>137</Paragraphs>
  <Slides>69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38</cp:revision>
  <dcterms:created xsi:type="dcterms:W3CDTF">2019-02-28T01:49:39Z</dcterms:created>
  <dcterms:modified xsi:type="dcterms:W3CDTF">2019-05-31T06:46:04Z</dcterms:modified>
  <cp:contentStatus/>
</cp:coreProperties>
</file>